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89" r:id="rId4"/>
    <p:sldId id="290" r:id="rId5"/>
    <p:sldId id="264" r:id="rId6"/>
    <p:sldId id="285" r:id="rId7"/>
    <p:sldId id="287" r:id="rId8"/>
    <p:sldId id="266" r:id="rId9"/>
    <p:sldId id="291" r:id="rId10"/>
    <p:sldId id="260" r:id="rId11"/>
    <p:sldId id="280" r:id="rId12"/>
    <p:sldId id="281" r:id="rId13"/>
    <p:sldId id="284" r:id="rId14"/>
    <p:sldId id="279" r:id="rId15"/>
    <p:sldId id="267" r:id="rId16"/>
    <p:sldId id="261" r:id="rId17"/>
    <p:sldId id="265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27A748-2563-4CF5-A557-5B997653F3B7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FDB4B9B-1FCE-4A57-81FB-D28B610AA1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6.2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Volumes by Slicing:  Disks and Washers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Rotating Area using Washers to Find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We are going to use all of the same ideas from Section 6.1 and more, so I am going to remind you of the process.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The difference is that after we find the area of each strip, we are going to rotate it around the x-axis, y-axis, or another line in order to find the resulting volume.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242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Remember:  Area Between y = f(x) and y = g(x)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To find the area between two curves, we will divide the interval [</a:t>
            </a:r>
            <a:r>
              <a:rPr lang="en-US" sz="2200" dirty="0" err="1" smtClean="0"/>
              <a:t>a,b</a:t>
            </a:r>
            <a:r>
              <a:rPr lang="en-US" sz="2200" dirty="0" smtClean="0"/>
              <a:t>] into n subintervals (like we did in section 5.4) which subdivides the area region into n strips (see diagram below).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7124700" cy="23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2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Between y = f(x) and y = g(x</a:t>
            </a:r>
            <a:r>
              <a:rPr lang="en-US" dirty="0" smtClean="0"/>
              <a:t>) continued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/>
              <a:t>To find the height of each rectangle, subtract the function output values f(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k</a:t>
            </a:r>
            <a:r>
              <a:rPr lang="en-US" sz="2200" dirty="0" smtClean="0"/>
              <a:t>*) – g(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k</a:t>
            </a:r>
            <a:r>
              <a:rPr lang="en-US" sz="2200" dirty="0" smtClean="0"/>
              <a:t>*).  The base is      .  </a:t>
            </a:r>
          </a:p>
          <a:p>
            <a:r>
              <a:rPr lang="en-US" sz="2200" dirty="0" smtClean="0"/>
              <a:t>Therefore, the area of each strip is           base * height =       </a:t>
            </a:r>
            <a:r>
              <a:rPr lang="en-US" sz="2200" dirty="0"/>
              <a:t>* </a:t>
            </a:r>
            <a:r>
              <a:rPr lang="en-US" sz="2200" dirty="0" smtClean="0"/>
              <a:t>[f(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k</a:t>
            </a:r>
            <a:r>
              <a:rPr lang="en-US" sz="2200" dirty="0"/>
              <a:t>*) – g(</a:t>
            </a:r>
            <a:r>
              <a:rPr lang="en-US" sz="2200" dirty="0" err="1"/>
              <a:t>x</a:t>
            </a:r>
            <a:r>
              <a:rPr lang="en-US" sz="2200" baseline="-25000" dirty="0" err="1"/>
              <a:t>k</a:t>
            </a:r>
            <a:r>
              <a:rPr lang="en-US" sz="2200" dirty="0" smtClean="0"/>
              <a:t>*)]. </a:t>
            </a:r>
          </a:p>
          <a:p>
            <a:r>
              <a:rPr lang="en-US" sz="2200" dirty="0" smtClean="0"/>
              <a:t>We do not want the area of one strip, we want the </a:t>
            </a:r>
            <a:r>
              <a:rPr lang="en-US" sz="2200" u="sng" dirty="0" smtClean="0"/>
              <a:t>sum</a:t>
            </a:r>
            <a:r>
              <a:rPr lang="en-US" sz="2200" dirty="0" smtClean="0"/>
              <a:t> of the areas of all of the strips.  That is why we need the sigma.</a:t>
            </a:r>
          </a:p>
          <a:p>
            <a:r>
              <a:rPr lang="en-US" sz="2200" dirty="0" smtClean="0"/>
              <a:t>Also, we want the limit as the number of rectangles “n” increases to approach infinity, in order to get an accurate area.</a:t>
            </a:r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43275"/>
            <a:ext cx="4476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90800"/>
            <a:ext cx="4476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2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of Steps Two and Three From Previous Slide: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200"/>
            <a:ext cx="6081346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362200"/>
            <a:ext cx="288107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0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height of each </a:t>
            </a:r>
            <a:r>
              <a:rPr lang="en-US" dirty="0" smtClean="0"/>
              <a:t>rectangular strip, </a:t>
            </a:r>
            <a:r>
              <a:rPr lang="en-US" dirty="0"/>
              <a:t>subtract the function output values f(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*) – g(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*).  The base is      .  </a:t>
            </a:r>
          </a:p>
          <a:p>
            <a:r>
              <a:rPr lang="en-US" dirty="0"/>
              <a:t>Therefore, the area of each strip is           base * height =       * [f(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*) – g(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*)]. </a:t>
            </a:r>
          </a:p>
          <a:p>
            <a:r>
              <a:rPr lang="en-US" dirty="0"/>
              <a:t>We do not want the area of one strip, we want the </a:t>
            </a:r>
            <a:r>
              <a:rPr lang="en-US" u="sng" dirty="0"/>
              <a:t>sum</a:t>
            </a:r>
            <a:r>
              <a:rPr lang="en-US" dirty="0"/>
              <a:t> of the areas of all of the strips.  That is why we need the sigma.</a:t>
            </a:r>
          </a:p>
          <a:p>
            <a:r>
              <a:rPr lang="en-US" dirty="0"/>
              <a:t>Also, we want the limit as the number of rectangles “n” increases to approach infinity, in order to get an accurate area.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4476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48000"/>
            <a:ext cx="4476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3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371600"/>
            <a:ext cx="90678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726" y="2782700"/>
            <a:ext cx="2148874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43400"/>
            <a:ext cx="49530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4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-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5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777691"/>
            <a:ext cx="7124700" cy="211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21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199"/>
            <a:ext cx="3638095" cy="170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2950733"/>
            <a:ext cx="569595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5504762" cy="166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00400"/>
            <a:ext cx="5050631" cy="3471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19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Calculus,10/E</a:t>
            </a:r>
            <a:r>
              <a:rPr lang="en-US" dirty="0" smtClean="0"/>
              <a:t> by Howard Anton, Irl Bivens,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is </a:t>
            </a:r>
            <a:r>
              <a:rPr lang="en-US" smtClean="0"/>
              <a:t>all for now.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836"/>
            <a:ext cx="7125113" cy="924475"/>
          </a:xfrm>
        </p:spPr>
        <p:txBody>
          <a:bodyPr/>
          <a:lstStyle/>
          <a:p>
            <a:r>
              <a:rPr lang="en-US" dirty="0" smtClean="0"/>
              <a:t>General Idea/Definition of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54" y="1676400"/>
            <a:ext cx="7125112" cy="4051437"/>
          </a:xfrm>
        </p:spPr>
        <p:txBody>
          <a:bodyPr>
            <a:normAutofit/>
          </a:bodyPr>
          <a:lstStyle/>
          <a:p>
            <a:r>
              <a:rPr lang="en-US" sz="2100" dirty="0" smtClean="0"/>
              <a:t>In order to find volume we are first going to slice a three dimensional space (such as the one seen at the right) into infinitesimally narrow slices of area.</a:t>
            </a:r>
          </a:p>
          <a:p>
            <a:r>
              <a:rPr lang="en-US" sz="2100" dirty="0" smtClean="0"/>
              <a:t>Then, find the area of each slice separately.</a:t>
            </a:r>
          </a:p>
          <a:p>
            <a:r>
              <a:rPr lang="en-US" sz="2100" dirty="0" smtClean="0"/>
              <a:t>Next, find the sum of all of the areas (which will bring in the Sigma notation).</a:t>
            </a:r>
          </a:p>
          <a:p>
            <a:r>
              <a:rPr lang="en-US" sz="2100" dirty="0" smtClean="0"/>
              <a:t>Calculate the limit as the number of slices approaches infinity to get an accurate measure of volume.</a:t>
            </a:r>
            <a:endParaRPr lang="en-US" sz="21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412"/>
            <a:ext cx="322460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35772"/>
            <a:ext cx="7124700" cy="1222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1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Area Formula?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formula depends upon the shape of the cross-section.  It could use a circle, square, triangle, etc.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8868104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6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2" y="2057400"/>
            <a:ext cx="8864600" cy="7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581400"/>
            <a:ext cx="91186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8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Rotating Area using Discs to Find Volume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simplest examples of a solid with congruent cross sections is </a:t>
            </a:r>
          </a:p>
          <a:p>
            <a:r>
              <a:rPr lang="en-US" dirty="0" smtClean="0"/>
              <a:t>We </a:t>
            </a:r>
            <a:r>
              <a:rPr lang="en-US" dirty="0"/>
              <a:t>are going to use all of the same ideas from Section 6.1 and more, so I am going to remind you of the process.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difference is that after we find the area of each strip, we are going to rotate it around the x-axis, y-axis, or another line in order to find the resulting volume.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notes are incomplete, so make sure you leave room to add things next class.</a:t>
            </a:r>
          </a:p>
          <a:p>
            <a:r>
              <a:rPr lang="en-US" dirty="0" smtClean="0"/>
              <a:t>If you prefer, you may take notes from the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7124700" cy="123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95600"/>
            <a:ext cx="64008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62600"/>
            <a:ext cx="3667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0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Proceed to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7612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290</TotalTime>
  <Words>605</Words>
  <Application>Microsoft Office PowerPoint</Application>
  <PresentationFormat>On-screen Show (4:3)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Courier New</vt:lpstr>
      <vt:lpstr>Trebuchet MS</vt:lpstr>
      <vt:lpstr>Verdana</vt:lpstr>
      <vt:lpstr>Wingdings 2</vt:lpstr>
      <vt:lpstr>Spring</vt:lpstr>
      <vt:lpstr>Section 6.2</vt:lpstr>
      <vt:lpstr>All graphics are attributed to:</vt:lpstr>
      <vt:lpstr>General Idea/Definition of Volume</vt:lpstr>
      <vt:lpstr>Which Area Formula?</vt:lpstr>
      <vt:lpstr>PowerPoint Presentation</vt:lpstr>
      <vt:lpstr>Rotating Area using Discs to Find Volume</vt:lpstr>
      <vt:lpstr>PowerPoint Presentation</vt:lpstr>
      <vt:lpstr>PowerPoint Presentation</vt:lpstr>
      <vt:lpstr>PowerPoint Presentation</vt:lpstr>
      <vt:lpstr>Rotating Area using Washers to Find Volume</vt:lpstr>
      <vt:lpstr>Remember:  Area Between y = f(x) and y = g(x)</vt:lpstr>
      <vt:lpstr>Area Between y = f(x) and y = g(x) continued</vt:lpstr>
      <vt:lpstr>Picture of Steps Two and Three From Previous Slide:</vt:lpstr>
      <vt:lpstr>Volume</vt:lpstr>
      <vt:lpstr>PowerPoint Presentation</vt:lpstr>
      <vt:lpstr>Y - Orientation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6.2</dc:title>
  <dc:creator>Lewis, Deborah</dc:creator>
  <cp:lastModifiedBy>Lewis, Deborah</cp:lastModifiedBy>
  <cp:revision>10</cp:revision>
  <dcterms:created xsi:type="dcterms:W3CDTF">2014-04-30T16:34:31Z</dcterms:created>
  <dcterms:modified xsi:type="dcterms:W3CDTF">2017-05-02T15:35:50Z</dcterms:modified>
</cp:coreProperties>
</file>